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9" r:id="rId6"/>
    <p:sldId id="258" r:id="rId7"/>
    <p:sldId id="262" r:id="rId8"/>
    <p:sldId id="261" r:id="rId9"/>
    <p:sldId id="257" r:id="rId10"/>
    <p:sldId id="260" r:id="rId11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74" d="100"/>
          <a:sy n="74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090D19F-9EE3-43D8-9670-6A58E05C3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D55E1F-C225-46B0-8D02-A7F01D1EE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0068D39-B118-4110-96E1-9600E4E64DBB}" type="datetime1">
              <a:rPr lang="nl-NL" noProof="1" smtClean="0">
                <a:latin typeface="Calibri" panose="020F0502020204030204" pitchFamily="34" charset="0"/>
              </a:rPr>
              <a:t>20-3-2020</a:t>
            </a:fld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2CF677B-DDC3-4004-9B1B-95E07E15D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D43975-40E2-4F98-BE43-D14876F36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BC8066-2EF6-4176-9ACB-F71BDAE9FFED}" type="slidenum">
              <a:rPr lang="nl-NL" noProof="1" smtClean="0">
                <a:latin typeface="Calibri" panose="020F0502020204030204" pitchFamily="34" charset="0"/>
              </a:rPr>
              <a:t>‹nr.›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3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FAE69CB-8E40-45D5-9AEA-0AEC31E2C407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1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A54082-0EDA-40C0-B23E-AB88047B2438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625093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1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14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2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80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3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022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4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87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5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45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6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518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7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9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5420" y="2493085"/>
            <a:ext cx="4971618" cy="2033753"/>
          </a:xfrm>
        </p:spPr>
        <p:txBody>
          <a:bodyPr rtlCol="0" anchor="ctr">
            <a:normAutofit/>
          </a:bodyPr>
          <a:lstStyle>
            <a:lvl1pPr algn="r"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6569348" y="2493085"/>
            <a:ext cx="4984220" cy="203375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1"/>
              <a:t>Subtitel</a:t>
            </a:r>
          </a:p>
        </p:txBody>
      </p:sp>
      <p:cxnSp>
        <p:nvCxnSpPr>
          <p:cNvPr id="8" name="Rechte verbindingslijn 7"/>
          <p:cNvCxnSpPr/>
          <p:nvPr userDrawn="1"/>
        </p:nvCxnSpPr>
        <p:spPr>
          <a:xfrm>
            <a:off x="6108192" y="2842697"/>
            <a:ext cx="0" cy="133453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hoek 8" descr="Rechthoek met opvulling en rand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0" name="Rechthoek 9" descr="Rechthoek met opvulling en rand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1" name="Rechthoek 10" descr="Rechthoek met opvulling en rand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2" name="Rechthoek 11" descr="Rechthoek met opvulling en rand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0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384E9BD3-F2C5-4B16-A6A2-5E5D1372C193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5521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1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7511AB55-C37A-4B9E-8DF5-F10E1031CDE1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31324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E94EF90B-669A-4455-9CFD-66ACEAF1DDC4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6075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86768E1-D3D8-428F-A9B8-F42A390D8FBA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9268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0211"/>
            <a:ext cx="6934201" cy="965477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838201" y="2727433"/>
            <a:ext cx="6934200" cy="2585545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Hoofdtekst</a:t>
            </a:r>
          </a:p>
        </p:txBody>
      </p:sp>
      <p:sp>
        <p:nvSpPr>
          <p:cNvPr id="7" name="Rechthoek 6" descr="Rechthoek met opvulling en rand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8" name="Rechthoek 7" descr="Rechthoek met opvulling en rand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9" name="Rechthoek 8" descr="Rechthoek met opvulling en rand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0" name="Rechthoek 9" descr="Rechthoek met opvulling en rand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én m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926758" y="2380595"/>
            <a:ext cx="4748828" cy="450383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850392" algn="ctr"/>
                <a:tab pos="1545336" algn="ctr"/>
                <a:tab pos="2240280" algn="ctr"/>
                <a:tab pos="2926080" algn="ctr"/>
                <a:tab pos="3621024" algn="ctr"/>
                <a:tab pos="4315968" algn="ctr"/>
              </a:tabLst>
              <a:defRPr sz="2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8454" y="2317530"/>
            <a:ext cx="4795345" cy="4083269"/>
          </a:xfrm>
        </p:spPr>
        <p:txBody>
          <a:bodyPr rtlCol="0">
            <a:normAutofit/>
          </a:bodyPr>
          <a:lstStyle>
            <a:lvl1pPr marL="0" indent="0">
              <a:lnSpc>
                <a:spcPct val="137000"/>
              </a:lnSpc>
              <a:spcBef>
                <a:spcPts val="0"/>
              </a:spcBef>
              <a:buNone/>
              <a:defRPr sz="17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grpSp>
        <p:nvGrpSpPr>
          <p:cNvPr id="23" name="Groep 22" descr="Onderbroken lijnen"/>
          <p:cNvGrpSpPr/>
          <p:nvPr userDrawn="1"/>
        </p:nvGrpSpPr>
        <p:grpSpPr>
          <a:xfrm>
            <a:off x="6557963" y="2680139"/>
            <a:ext cx="4795836" cy="3565213"/>
            <a:chOff x="6557963" y="2680139"/>
            <a:chExt cx="4795836" cy="3565213"/>
          </a:xfrm>
        </p:grpSpPr>
        <p:cxnSp>
          <p:nvCxnSpPr>
            <p:cNvPr id="11" name="Rechte verbindingslijn 10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hthoek 23"/>
          <p:cNvSpPr/>
          <p:nvPr userDrawn="1"/>
        </p:nvSpPr>
        <p:spPr>
          <a:xfrm>
            <a:off x="838200" y="1618737"/>
            <a:ext cx="4837386" cy="548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sz="2000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25" name="Groep 24" descr="Cirkelvormen"/>
          <p:cNvGrpSpPr/>
          <p:nvPr userDrawn="1"/>
        </p:nvGrpSpPr>
        <p:grpSpPr>
          <a:xfrm>
            <a:off x="987552" y="3151398"/>
            <a:ext cx="4471416" cy="2875416"/>
            <a:chOff x="987552" y="3151398"/>
            <a:chExt cx="4471416" cy="2875416"/>
          </a:xfrm>
        </p:grpSpPr>
        <p:grpSp>
          <p:nvGrpSpPr>
            <p:cNvPr id="26" name="Groep 25"/>
            <p:cNvGrpSpPr/>
            <p:nvPr/>
          </p:nvGrpSpPr>
          <p:grpSpPr>
            <a:xfrm>
              <a:off x="987552" y="3151398"/>
              <a:ext cx="4471416" cy="310901"/>
              <a:chOff x="987552" y="3151398"/>
              <a:chExt cx="4471416" cy="310901"/>
            </a:xfrm>
          </p:grpSpPr>
          <p:sp>
            <p:nvSpPr>
              <p:cNvPr id="59" name="Ovaal 58"/>
              <p:cNvSpPr/>
              <p:nvPr/>
            </p:nvSpPr>
            <p:spPr>
              <a:xfrm>
                <a:off x="987552" y="315140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1682496" y="315140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23774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aal 61"/>
              <p:cNvSpPr/>
              <p:nvPr/>
            </p:nvSpPr>
            <p:spPr>
              <a:xfrm>
                <a:off x="30632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aal 62"/>
              <p:cNvSpPr/>
              <p:nvPr/>
            </p:nvSpPr>
            <p:spPr>
              <a:xfrm>
                <a:off x="3758184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aal 63"/>
              <p:cNvSpPr/>
              <p:nvPr/>
            </p:nvSpPr>
            <p:spPr>
              <a:xfrm>
                <a:off x="4453128" y="315139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5" name="Ovaal 64"/>
              <p:cNvSpPr/>
              <p:nvPr/>
            </p:nvSpPr>
            <p:spPr>
              <a:xfrm>
                <a:off x="5148072" y="315139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7" name="Groep 26"/>
            <p:cNvGrpSpPr/>
            <p:nvPr/>
          </p:nvGrpSpPr>
          <p:grpSpPr>
            <a:xfrm>
              <a:off x="987552" y="3792532"/>
              <a:ext cx="4471416" cy="310901"/>
              <a:chOff x="987552" y="3792532"/>
              <a:chExt cx="4471416" cy="310901"/>
            </a:xfrm>
          </p:grpSpPr>
          <p:sp>
            <p:nvSpPr>
              <p:cNvPr id="52" name="Ovaal 51"/>
              <p:cNvSpPr/>
              <p:nvPr/>
            </p:nvSpPr>
            <p:spPr>
              <a:xfrm>
                <a:off x="987552" y="379253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aal 52"/>
              <p:cNvSpPr/>
              <p:nvPr/>
            </p:nvSpPr>
            <p:spPr>
              <a:xfrm>
                <a:off x="1682496" y="379253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aal 53"/>
              <p:cNvSpPr/>
              <p:nvPr/>
            </p:nvSpPr>
            <p:spPr>
              <a:xfrm>
                <a:off x="23774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5" name="Ovaal 54"/>
              <p:cNvSpPr/>
              <p:nvPr/>
            </p:nvSpPr>
            <p:spPr>
              <a:xfrm>
                <a:off x="30632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aal 55"/>
              <p:cNvSpPr/>
              <p:nvPr/>
            </p:nvSpPr>
            <p:spPr>
              <a:xfrm>
                <a:off x="3758184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aal 56"/>
              <p:cNvSpPr/>
              <p:nvPr/>
            </p:nvSpPr>
            <p:spPr>
              <a:xfrm>
                <a:off x="4453128" y="379253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aal 57"/>
              <p:cNvSpPr/>
              <p:nvPr/>
            </p:nvSpPr>
            <p:spPr>
              <a:xfrm>
                <a:off x="5148072" y="379253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8" name="Groep 27"/>
            <p:cNvGrpSpPr/>
            <p:nvPr/>
          </p:nvGrpSpPr>
          <p:grpSpPr>
            <a:xfrm>
              <a:off x="987552" y="4433661"/>
              <a:ext cx="4471416" cy="310901"/>
              <a:chOff x="987552" y="4433661"/>
              <a:chExt cx="4471416" cy="310901"/>
            </a:xfrm>
          </p:grpSpPr>
          <p:sp>
            <p:nvSpPr>
              <p:cNvPr id="45" name="Ovaal 44"/>
              <p:cNvSpPr/>
              <p:nvPr/>
            </p:nvSpPr>
            <p:spPr>
              <a:xfrm>
                <a:off x="987552" y="443366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1682496" y="443366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23774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aal 47"/>
              <p:cNvSpPr/>
              <p:nvPr/>
            </p:nvSpPr>
            <p:spPr>
              <a:xfrm>
                <a:off x="30632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3758184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4453128" y="443366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5148072" y="4433661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9" name="Groep 28"/>
            <p:cNvGrpSpPr/>
            <p:nvPr/>
          </p:nvGrpSpPr>
          <p:grpSpPr>
            <a:xfrm>
              <a:off x="987552" y="5074788"/>
              <a:ext cx="4471416" cy="310901"/>
              <a:chOff x="987552" y="5074788"/>
              <a:chExt cx="4471416" cy="310901"/>
            </a:xfrm>
          </p:grpSpPr>
          <p:sp>
            <p:nvSpPr>
              <p:cNvPr id="38" name="Ovaal 37"/>
              <p:cNvSpPr/>
              <p:nvPr/>
            </p:nvSpPr>
            <p:spPr>
              <a:xfrm>
                <a:off x="987552" y="507479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1682496" y="507479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23774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aal 40"/>
              <p:cNvSpPr/>
              <p:nvPr/>
            </p:nvSpPr>
            <p:spPr>
              <a:xfrm>
                <a:off x="30632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3758184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4453128" y="507478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5148072" y="507478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30" name="Groep 29"/>
            <p:cNvGrpSpPr/>
            <p:nvPr/>
          </p:nvGrpSpPr>
          <p:grpSpPr>
            <a:xfrm>
              <a:off x="987552" y="5715913"/>
              <a:ext cx="4471416" cy="310901"/>
              <a:chOff x="987552" y="5715913"/>
              <a:chExt cx="4471416" cy="310901"/>
            </a:xfrm>
          </p:grpSpPr>
          <p:sp>
            <p:nvSpPr>
              <p:cNvPr id="31" name="Ovaal 30"/>
              <p:cNvSpPr/>
              <p:nvPr/>
            </p:nvSpPr>
            <p:spPr>
              <a:xfrm>
                <a:off x="987552" y="571591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1682496" y="571591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23774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aal 33"/>
              <p:cNvSpPr/>
              <p:nvPr/>
            </p:nvSpPr>
            <p:spPr>
              <a:xfrm>
                <a:off x="30632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3758184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4453128" y="571591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5148072" y="571591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2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ma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96112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442460" y="2930778"/>
            <a:ext cx="3310128" cy="362604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11" hasCustomPrompt="1"/>
          </p:nvPr>
        </p:nvSpPr>
        <p:spPr>
          <a:xfrm>
            <a:off x="7988808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7" name="Rechthoek 6"/>
          <p:cNvSpPr/>
          <p:nvPr userDrawn="1"/>
        </p:nvSpPr>
        <p:spPr>
          <a:xfrm>
            <a:off x="813486" y="1915303"/>
            <a:ext cx="3364993" cy="753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8" name="Rechthoek 7"/>
          <p:cNvSpPr/>
          <p:nvPr userDrawn="1"/>
        </p:nvSpPr>
        <p:spPr>
          <a:xfrm>
            <a:off x="4364076" y="1915303"/>
            <a:ext cx="3364992" cy="753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0" name="Rechthoek 9"/>
          <p:cNvSpPr/>
          <p:nvPr userDrawn="1"/>
        </p:nvSpPr>
        <p:spPr>
          <a:xfrm>
            <a:off x="7914665" y="1920240"/>
            <a:ext cx="3364992" cy="753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11" name="Groep 10" descr="Cirkelvormen"/>
          <p:cNvGrpSpPr/>
          <p:nvPr userDrawn="1"/>
        </p:nvGrpSpPr>
        <p:grpSpPr>
          <a:xfrm>
            <a:off x="964478" y="3558746"/>
            <a:ext cx="3082157" cy="2218040"/>
            <a:chOff x="976835" y="3558746"/>
            <a:chExt cx="3082157" cy="2218040"/>
          </a:xfrm>
        </p:grpSpPr>
        <p:grpSp>
          <p:nvGrpSpPr>
            <p:cNvPr id="12" name="Groep 11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45" name="Ovaal 4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aal 4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38" name="Ovaal 3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aal 4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31" name="Ovaal 30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aal 33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24" name="Ovaal 23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5" name="Ovaal 24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6" name="Ovaal 25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7" name="Ovaal 26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aal 27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aal 28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aal 29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6" name="Groep 15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17" name="Ovaal 1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" name="Ovaal 1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9" name="Ovaal 1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0" name="Ovaal 1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1" name="Ovaal 2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2" name="Ovaal 2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3" name="Ovaal 2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52" name="Groep 51" descr="Cirkelvormen"/>
          <p:cNvGrpSpPr/>
          <p:nvPr userDrawn="1"/>
        </p:nvGrpSpPr>
        <p:grpSpPr>
          <a:xfrm>
            <a:off x="4517850" y="3558746"/>
            <a:ext cx="3082157" cy="2218040"/>
            <a:chOff x="976835" y="3558746"/>
            <a:chExt cx="3082157" cy="2218040"/>
          </a:xfrm>
        </p:grpSpPr>
        <p:grpSp>
          <p:nvGrpSpPr>
            <p:cNvPr id="53" name="Groep 52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86" name="Ovaal 8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aal 8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aal 8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9" name="Ovaal 8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aal 8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aal 9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aal 9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4" name="Groep 53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79" name="Ovaal 7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aal 7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aal 8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2" name="Ovaal 8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aal 8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aal 8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aal 8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5" name="Groep 54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72" name="Ovaal 71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aal 72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aal 73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5" name="Ovaal 74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aal 75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aal 76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aal 77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6" name="Groep 55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65" name="Ovaal 6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6" name="Ovaal 6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7" name="Ovaal 6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8" name="Ovaal 6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aal 6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aal 6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aal 7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7" name="Groep 56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58" name="Ovaal 5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aal 5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aal 6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aal 6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aal 6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93" name="Groep 92" descr="Cirkelvormen"/>
          <p:cNvGrpSpPr/>
          <p:nvPr userDrawn="1"/>
        </p:nvGrpSpPr>
        <p:grpSpPr>
          <a:xfrm>
            <a:off x="8068440" y="3558746"/>
            <a:ext cx="3082157" cy="2218040"/>
            <a:chOff x="976835" y="3558746"/>
            <a:chExt cx="3082157" cy="2218040"/>
          </a:xfrm>
        </p:grpSpPr>
        <p:grpSp>
          <p:nvGrpSpPr>
            <p:cNvPr id="94" name="Groep 93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127" name="Ovaal 12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aal 12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aal 12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0" name="Ovaal 12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aal 13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aal 13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aal 13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5" name="Groep 94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120" name="Ovaal 119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aal 120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aal 121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3" name="Ovaal 122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aal 123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aal 124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aal 125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6" name="Groep 95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113" name="Ovaal 112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aal 113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aal 114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6" name="Ovaal 115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aal 116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aal 117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aal 118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7" name="Groep 96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106" name="Ovaal 10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7" name="Ovaal 10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8" name="Ovaal 10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9" name="Ovaal 10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aal 10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aal 11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aal 11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8" name="Groep 97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99" name="Ovaal 9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aal 9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aal 10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aal 10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3" name="Ovaal 10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4" name="Ovaal 10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5" name="Ovaal 10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83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 ma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38198" y="1877694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3541662" y="1877694"/>
            <a:ext cx="2487168" cy="362604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11" hasCustomPrompt="1"/>
          </p:nvPr>
        </p:nvSpPr>
        <p:spPr>
          <a:xfrm>
            <a:off x="6213291" y="1881347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12" hasCustomPrompt="1"/>
          </p:nvPr>
        </p:nvSpPr>
        <p:spPr>
          <a:xfrm>
            <a:off x="8884920" y="1881348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13" name="Rechthoek 12"/>
          <p:cNvSpPr/>
          <p:nvPr userDrawn="1"/>
        </p:nvSpPr>
        <p:spPr>
          <a:xfrm>
            <a:off x="838198" y="1355834"/>
            <a:ext cx="2468880" cy="513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4" name="Rechthoek 13"/>
          <p:cNvSpPr/>
          <p:nvPr userDrawn="1"/>
        </p:nvSpPr>
        <p:spPr>
          <a:xfrm>
            <a:off x="3541662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5" name="Rechthoek 14"/>
          <p:cNvSpPr/>
          <p:nvPr userDrawn="1"/>
        </p:nvSpPr>
        <p:spPr>
          <a:xfrm>
            <a:off x="6213291" y="1355834"/>
            <a:ext cx="2468880" cy="5133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8884920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21" name="Groep 20" descr="Cirkelvormen"/>
          <p:cNvGrpSpPr/>
          <p:nvPr userDrawn="1"/>
        </p:nvGrpSpPr>
        <p:grpSpPr>
          <a:xfrm>
            <a:off x="905433" y="2393577"/>
            <a:ext cx="2358975" cy="1394592"/>
            <a:chOff x="905433" y="2595282"/>
            <a:chExt cx="2358975" cy="1394592"/>
          </a:xfrm>
        </p:grpSpPr>
        <p:grpSp>
          <p:nvGrpSpPr>
            <p:cNvPr id="22" name="Groep 21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55" name="Ovaal 5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aal 5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aal 5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aal 5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aal 5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3" name="Groep 22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48" name="Ovaal 4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2" name="Ovaal 5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aal 5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aal 5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4" name="Groep 23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41" name="Ovaal 4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5" name="Ovaal 4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5" name="Groep 24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34" name="Ovaal 3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8" name="Ovaal 3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6" name="Groep 25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27" name="Ovaal 2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aal 2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aal 2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aal 2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1" name="Ovaal 3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62" name="Groep 61" descr="Cirkelvormen"/>
          <p:cNvGrpSpPr/>
          <p:nvPr userDrawn="1"/>
        </p:nvGrpSpPr>
        <p:grpSpPr>
          <a:xfrm>
            <a:off x="6287795" y="2393577"/>
            <a:ext cx="2358975" cy="1394592"/>
            <a:chOff x="905433" y="2595282"/>
            <a:chExt cx="2358975" cy="1394592"/>
          </a:xfrm>
        </p:grpSpPr>
        <p:grpSp>
          <p:nvGrpSpPr>
            <p:cNvPr id="63" name="Groep 62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96" name="Ovaal 9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7" name="Ovaal 9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8" name="Ovaal 9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9" name="Ovaal 9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aal 9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aal 10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aal 10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4" name="Groep 63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89" name="Ovaal 8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aal 8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aal 9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aal 9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3" name="Ovaal 9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4" name="Ovaal 9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5" name="Ovaal 9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5" name="Groep 64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82" name="Ovaal 81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aal 82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aal 83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aal 84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6" name="Ovaal 85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aal 86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aal 87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6" name="Groep 65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75" name="Ovaal 7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aal 7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aal 7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aal 7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9" name="Ovaal 7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aal 7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aal 8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7" name="Groep 66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68" name="Ovaal 6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aal 6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aal 6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aal 7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2" name="Ovaal 7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aal 7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aal 7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03" name="Groep 102" descr="Cirkelvormen"/>
          <p:cNvGrpSpPr/>
          <p:nvPr userDrawn="1"/>
        </p:nvGrpSpPr>
        <p:grpSpPr>
          <a:xfrm>
            <a:off x="3596614" y="2393621"/>
            <a:ext cx="2358975" cy="1394592"/>
            <a:chOff x="905433" y="2595282"/>
            <a:chExt cx="2358975" cy="1394592"/>
          </a:xfrm>
        </p:grpSpPr>
        <p:grpSp>
          <p:nvGrpSpPr>
            <p:cNvPr id="104" name="Groep 103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37" name="Ovaal 13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8" name="Ovaal 13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9" name="Ovaal 13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0" name="Ovaal 13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1" name="Ovaal 14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2" name="Ovaal 14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3" name="Ovaal 14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5" name="Groep 104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30" name="Ovaal 12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aal 13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aal 13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aal 13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4" name="Ovaal 13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5" name="Ovaal 13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6" name="Ovaal 13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6" name="Groep 105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23" name="Ovaal 122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aal 123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aal 124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aal 125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7" name="Ovaal 126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aal 127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aal 128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7" name="Groep 106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16" name="Ovaal 11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aal 11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aal 11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aal 11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0" name="Ovaal 11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aal 12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aal 12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8" name="Groep 107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09" name="Ovaal 10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aal 10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aal 11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aal 11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3" name="Ovaal 11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aal 11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aal 11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44" name="Groep 143" descr="Cirkelvormen"/>
          <p:cNvGrpSpPr/>
          <p:nvPr userDrawn="1"/>
        </p:nvGrpSpPr>
        <p:grpSpPr>
          <a:xfrm>
            <a:off x="8969655" y="2395728"/>
            <a:ext cx="2358975" cy="1394592"/>
            <a:chOff x="905433" y="2595282"/>
            <a:chExt cx="2358975" cy="1394592"/>
          </a:xfrm>
        </p:grpSpPr>
        <p:grpSp>
          <p:nvGrpSpPr>
            <p:cNvPr id="145" name="Groep 144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78" name="Ovaal 17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9" name="Ovaal 17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0" name="Ovaal 17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1" name="Ovaal 18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2" name="Ovaal 18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3" name="Ovaal 18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4" name="Ovaal 18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6" name="Groep 145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71" name="Ovaal 17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2" name="Ovaal 17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3" name="Ovaal 17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4" name="Ovaal 17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5" name="Ovaal 17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6" name="Ovaal 17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7" name="Ovaal 17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7" name="Groep 146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64" name="Ovaal 16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5" name="Ovaal 16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6" name="Ovaal 16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7" name="Ovaal 16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8" name="Ovaal 16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9" name="Ovaal 16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0" name="Ovaal 16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8" name="Groep 147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57" name="Ovaal 15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8" name="Ovaal 15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9" name="Ovaal 15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0" name="Ovaal 15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1" name="Ovaal 16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2" name="Ovaal 16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3" name="Ovaal 16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9" name="Groep 148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50" name="Ovaal 14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1" name="Ovaal 15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2" name="Ovaal 15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3" name="Ovaal 15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4" name="Ovaal 15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5" name="Ovaal 15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6" name="Ovaal 15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349" name="Groep 348" descr="Onderbroken lijnen"/>
          <p:cNvGrpSpPr/>
          <p:nvPr userDrawn="1"/>
        </p:nvGrpSpPr>
        <p:grpSpPr>
          <a:xfrm>
            <a:off x="896377" y="4239037"/>
            <a:ext cx="2384144" cy="2121587"/>
            <a:chOff x="6557963" y="2680139"/>
            <a:chExt cx="4795836" cy="3565213"/>
          </a:xfrm>
        </p:grpSpPr>
        <p:cxnSp>
          <p:nvCxnSpPr>
            <p:cNvPr id="350" name="Rechte verbindingslijn 349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Rechte verbindingslijn 350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Rechte verbindingslijn 351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Rechte verbindingslijn 352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Rechte verbindingslijn 353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Rechte verbindingslijn 354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Rechte verbindingslijn 355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Rechte verbindingslijn 356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Rechte verbindingslijn 357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Rechte verbindingslijn 358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Rechte verbindingslijn 359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" name="Groep 361" descr="Onderbroken lijnen"/>
          <p:cNvGrpSpPr/>
          <p:nvPr userDrawn="1"/>
        </p:nvGrpSpPr>
        <p:grpSpPr>
          <a:xfrm>
            <a:off x="3599840" y="4239037"/>
            <a:ext cx="2384144" cy="2121587"/>
            <a:chOff x="6557963" y="2680139"/>
            <a:chExt cx="4795836" cy="3565213"/>
          </a:xfrm>
        </p:grpSpPr>
        <p:cxnSp>
          <p:nvCxnSpPr>
            <p:cNvPr id="363" name="Rechte verbindingslijn 362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Rechte verbindingslijn 363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Rechte verbindingslijn 364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Rechte verbindingslijn 365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Rechte verbindingslijn 366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Rechte verbindingslijn 367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Rechte verbindingslijn 368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Rechte verbindingslijn 369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Rechte verbindingslijn 370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Rechte verbindingslijn 371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Rechte verbindingslijn 372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5" name="Groep 374" descr="Onderbroken lijnen"/>
          <p:cNvGrpSpPr/>
          <p:nvPr userDrawn="1"/>
        </p:nvGrpSpPr>
        <p:grpSpPr>
          <a:xfrm>
            <a:off x="6298027" y="4239037"/>
            <a:ext cx="2384144" cy="2121587"/>
            <a:chOff x="6557963" y="2680139"/>
            <a:chExt cx="4795836" cy="3565213"/>
          </a:xfrm>
        </p:grpSpPr>
        <p:cxnSp>
          <p:nvCxnSpPr>
            <p:cNvPr id="376" name="Rechte verbindingslijn 375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Rechte verbindingslijn 376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Rechte verbindingslijn 377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Rechte verbindingslijn 378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Rechte verbindingslijn 379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Rechte verbindingslijn 380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Rechte verbindingslijn 381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Rechte verbindingslijn 382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Rechte verbindingslijn 383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Rechte verbindingslijn 384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Rechte verbindingslijn 385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ep 400" descr="Onderbroken lijnen"/>
          <p:cNvGrpSpPr/>
          <p:nvPr userDrawn="1"/>
        </p:nvGrpSpPr>
        <p:grpSpPr>
          <a:xfrm>
            <a:off x="8996214" y="4232850"/>
            <a:ext cx="2384144" cy="2121587"/>
            <a:chOff x="6557963" y="2680139"/>
            <a:chExt cx="4795836" cy="3565213"/>
          </a:xfrm>
        </p:grpSpPr>
        <p:cxnSp>
          <p:nvCxnSpPr>
            <p:cNvPr id="402" name="Rechte verbindingslijn 401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Rechte verbindingslijn 402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Rechte verbindingslijn 403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Rechte verbindingslijn 404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Rechte verbindingslijn 405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Rechte verbindingslijn 40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Rechte verbindingslijn 40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Rechte verbindingslijn 40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Rechte verbindingslijn 40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Rechte verbindingslijn 41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Rechte verbindingslijn 41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Tijdelijke aanduiding voor tekst 360"/>
          <p:cNvSpPr>
            <a:spLocks noGrp="1"/>
          </p:cNvSpPr>
          <p:nvPr>
            <p:ph type="body" sz="quarter" idx="13" hasCustomPrompt="1"/>
          </p:nvPr>
        </p:nvSpPr>
        <p:spPr>
          <a:xfrm>
            <a:off x="844865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374" name="Tijdelijke aanduiding voor tekst 360"/>
          <p:cNvSpPr>
            <a:spLocks noGrp="1"/>
          </p:cNvSpPr>
          <p:nvPr>
            <p:ph type="body" sz="quarter" idx="14" hasCustomPrompt="1"/>
          </p:nvPr>
        </p:nvSpPr>
        <p:spPr>
          <a:xfrm>
            <a:off x="3541662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387" name="Tijdelijke aanduiding voor tekst 360"/>
          <p:cNvSpPr>
            <a:spLocks noGrp="1"/>
          </p:cNvSpPr>
          <p:nvPr>
            <p:ph type="body" sz="quarter" idx="15" hasCustomPrompt="1"/>
          </p:nvPr>
        </p:nvSpPr>
        <p:spPr>
          <a:xfrm>
            <a:off x="6239849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13" name="Tijdelijke aanduiding voor tekst 360"/>
          <p:cNvSpPr>
            <a:spLocks noGrp="1"/>
          </p:cNvSpPr>
          <p:nvPr>
            <p:ph type="body" sz="quarter" idx="16" hasCustomPrompt="1"/>
          </p:nvPr>
        </p:nvSpPr>
        <p:spPr>
          <a:xfrm>
            <a:off x="8938036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739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AF5FA592-13D0-4253-A6DD-33BACC42858B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2926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933DBAB-024B-4D28-868F-7C344D6FA212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714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D120B0D-58C8-4655-88D4-4E20C1BBBA5D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139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2EC3BEB-65F4-4FDC-A42F-D2D8133DB8FE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4288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4173098F-6B2E-484A-B9CC-EA94298B00D6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9718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b="1" noProof="1"/>
              <a:t>Elektrisch vermogen</a:t>
            </a:r>
            <a:endParaRPr lang="nl-NL" b="1" noProof="1">
              <a:latin typeface="Century Gothic" panose="020B0502020202020204" pitchFamily="34" charset="0"/>
            </a:endParaRPr>
          </a:p>
        </p:txBody>
      </p:sp>
      <p:sp>
        <p:nvSpPr>
          <p:cNvPr id="7" name="Subtitel 6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>
              <a:lnSpc>
                <a:spcPct val="110000"/>
              </a:lnSpc>
            </a:pPr>
            <a:r>
              <a:rPr lang="nl-NL" noProof="1">
                <a:latin typeface="Segoe UI" panose="020B0502040204020203" pitchFamily="34" charset="0"/>
              </a:rPr>
              <a:t>Voorbeeldoefeningen</a:t>
            </a:r>
          </a:p>
        </p:txBody>
      </p:sp>
    </p:spTree>
    <p:extLst>
      <p:ext uri="{BB962C8B-B14F-4D97-AF65-F5344CB8AC3E}">
        <p14:creationId xmlns:p14="http://schemas.microsoft.com/office/powerpoint/2010/main" val="341977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6934201" cy="965477"/>
          </a:xfrm>
        </p:spPr>
        <p:txBody>
          <a:bodyPr rtlCol="0"/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166619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Door een wafelijzer vloeit bij een aansluiting op 230 V, een stroomsterkte van 5A.</a:t>
            </a:r>
          </a:p>
          <a:p>
            <a:pPr>
              <a:lnSpc>
                <a:spcPct val="150000"/>
              </a:lnSpc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Bereken vermogen van dit wafelijzer.</a:t>
            </a: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0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1 -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U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P = 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P = U . I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230 V . 5 A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1150 W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. </a:t>
            </a:r>
            <a:r>
              <a:rPr lang="nl-BE" altLang="nl-N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nl-BE" altLang="nl-NL" baseline="30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 of 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altLang="nl-N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 	</a:t>
            </a:r>
            <a:r>
              <a:rPr lang="nl-BE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Antwoord:	Het wafelijzer heeft een vermogen van 1 . 10</a:t>
            </a:r>
            <a:r>
              <a:rPr lang="nl-NL" altLang="nl-NL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W.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2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6934201" cy="965477"/>
          </a:xfrm>
        </p:spPr>
        <p:txBody>
          <a:bodyPr rtlCol="0"/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166619"/>
          </a:xfrm>
        </p:spPr>
        <p:txBody>
          <a:bodyPr rtlCol="0"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Een gloeilamp van 60W is aangesloten op een spanningbron van 230V.</a:t>
            </a:r>
          </a:p>
          <a:p>
            <a:pPr>
              <a:lnSpc>
                <a:spcPct val="150000"/>
              </a:lnSpc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Bereken de stroomsterkte van de stroom die door deze lamp loopt.</a:t>
            </a: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76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2 -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BC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U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I = 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P = U . I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 = P / I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 = 230 V / 60 W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 = 0,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08695 A	</a:t>
            </a:r>
            <a:r>
              <a:rPr lang="nl-BE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BC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 = 0,26 A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Antwoord:	De stroomsterkte door de lamp bedraagt 0,26 A.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1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6934201" cy="965477"/>
          </a:xfrm>
        </p:spPr>
        <p:txBody>
          <a:bodyPr rtlCol="0"/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890380" cy="1322055"/>
          </a:xfrm>
        </p:spPr>
        <p:txBody>
          <a:bodyPr rtlCol="0"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We sluiten een gloeilamp aan van 40 W en één van 100 W – bij eenzelfde spanning (230 V). Door welke lamp vloeit dan de grootste stroomsterkte?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2 -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12591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	</a:t>
            </a:r>
            <a:r>
              <a:rPr lang="nl-NL" altLang="nl-NL" dirty="0">
                <a:solidFill>
                  <a:srgbClr val="0000FF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BC</a:t>
            </a:r>
            <a:endParaRPr lang="nl-NL" altLang="nl-NL" dirty="0">
              <a:solidFill>
                <a:schemeClr val="tx1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12591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 	</a:t>
            </a:r>
            <a:r>
              <a:rPr lang="nl-NL" altLang="nl-NL" dirty="0">
                <a:solidFill>
                  <a:srgbClr val="0000FF"/>
                </a:solidFill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BC</a:t>
            </a:r>
            <a:endParaRPr lang="nl-NL" altLang="nl-NL" dirty="0">
              <a:solidFill>
                <a:schemeClr val="tx1"/>
              </a:solidFill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12591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U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U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59229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?	I</a:t>
            </a:r>
            <a:r>
              <a:rPr lang="nl-NL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? 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125913" algn="l"/>
                <a:tab pos="59229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P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U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. 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U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. 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125913" algn="l"/>
                <a:tab pos="59229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P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U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P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U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	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125913" algn="l"/>
                <a:tab pos="59229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40 W / 230 V	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100 W / 230 V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125913" algn="l"/>
                <a:tab pos="5922963" algn="l"/>
                <a:tab pos="869791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0,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39130 A	</a:t>
            </a:r>
            <a:r>
              <a:rPr lang="nl-BE" altLang="nl-NL" dirty="0">
                <a:solidFill>
                  <a:srgbClr val="0000FF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BC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0,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434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7284 A	</a:t>
            </a:r>
            <a:r>
              <a:rPr lang="nl-BE" altLang="nl-NL" dirty="0">
                <a:solidFill>
                  <a:srgbClr val="0000FF"/>
                </a:solidFill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BC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125913" algn="l"/>
                <a:tab pos="5922963" algn="l"/>
                <a:tab pos="86137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0,17 A		I</a:t>
            </a:r>
            <a:r>
              <a:rPr lang="nl-BE" altLang="nl-NL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0,435 A</a:t>
            </a:r>
            <a:endParaRPr lang="nl-BE" altLang="nl-NL" dirty="0">
              <a:solidFill>
                <a:srgbClr val="0000FF"/>
              </a:solidFill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endParaRPr lang="nl-NL" altLang="nl-NL" sz="1100" i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Besluit:	Bij een gelijke spanning vloeit door het toestel met het grootste vermogen de</a:t>
            </a: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 grootste stroom. 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17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Custom 1">
      <a:dk1>
        <a:sysClr val="windowText" lastClr="000000"/>
      </a:dk1>
      <a:lt1>
        <a:sysClr val="window" lastClr="FFFFFF"/>
      </a:lt1>
      <a:dk2>
        <a:srgbClr val="2D3C50"/>
      </a:dk2>
      <a:lt2>
        <a:srgbClr val="CBD1D1"/>
      </a:lt2>
      <a:accent1>
        <a:srgbClr val="46A0D8"/>
      </a:accent1>
      <a:accent2>
        <a:srgbClr val="CC5B27"/>
      </a:accent2>
      <a:accent3>
        <a:srgbClr val="33AC55"/>
      </a:accent3>
      <a:accent4>
        <a:srgbClr val="EE9F20"/>
      </a:accent4>
      <a:accent5>
        <a:srgbClr val="824D9D"/>
      </a:accent5>
      <a:accent6>
        <a:srgbClr val="3ABA99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176433_TF16401942" id="{07628BAC-F707-47B7-A6E5-A83CCB69836B}" vid="{F86A3369-B306-43A4-8C52-1911D62B29B5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4231AC5-05FE-43D0-8674-8D01CDB4A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861605-B1C0-4BCB-BC29-B0BED6CC8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F006E-CFBA-42F5-9FF9-61FCF419D2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Tracker voor gezonden gewoonten</Template>
  <TotalTime>0</TotalTime>
  <Words>379</Words>
  <Application>Microsoft Office PowerPoint</Application>
  <PresentationFormat>Breedbeeld</PresentationFormat>
  <Paragraphs>49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Segoe UI</vt:lpstr>
      <vt:lpstr>Verdana</vt:lpstr>
      <vt:lpstr>Office-thema</vt:lpstr>
      <vt:lpstr>Elektrisch vermogen</vt:lpstr>
      <vt:lpstr>Voorbeeldoefening 1</vt:lpstr>
      <vt:lpstr>Voorbeeldoefening 1 - oplossing</vt:lpstr>
      <vt:lpstr>Voorbeeldoefening 2</vt:lpstr>
      <vt:lpstr>Voorbeeldoefening 2 - oplossing</vt:lpstr>
      <vt:lpstr>Voorbeeldoefening 3</vt:lpstr>
      <vt:lpstr>Voorbeeldoefening 2 - oplossing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2020-03-19T16:03:10Z</dcterms:created>
  <dcterms:modified xsi:type="dcterms:W3CDTF">2020-03-20T09:16:25Z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